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10/9/2019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368960974"/>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And I Said Hey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hands touching marks</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shouldered, safety on, muzzle touching a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26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12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3521AF5B-69F8-4F2C-9BBE-820BF0869433}"/>
              </a:ext>
            </a:extLst>
          </p:cNvPr>
          <p:cNvPicPr>
            <a:picLocks noChangeAspect="1"/>
          </p:cNvPicPr>
          <p:nvPr/>
        </p:nvPicPr>
        <p:blipFill>
          <a:blip r:embed="rId5"/>
          <a:stretch>
            <a:fillRect/>
          </a:stretch>
        </p:blipFill>
        <p:spPr>
          <a:xfrm>
            <a:off x="180474" y="3925331"/>
            <a:ext cx="7025777" cy="31381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4247317"/>
          </a:xfrm>
          <a:prstGeom prst="rect">
            <a:avLst/>
          </a:prstGeom>
          <a:noFill/>
        </p:spPr>
        <p:txBody>
          <a:bodyPr wrap="square" rtlCol="0">
            <a:spAutoFit/>
          </a:bodyPr>
          <a:lstStyle/>
          <a:p>
            <a:pPr algn="ctr"/>
            <a:r>
              <a:rPr lang="en-US" b="1" dirty="0"/>
              <a:t>And I Said Hey</a:t>
            </a:r>
          </a:p>
          <a:p>
            <a:pPr algn="ctr"/>
            <a:r>
              <a:rPr lang="en-US" b="1" dirty="0"/>
              <a:t>Written Stage Briefing</a:t>
            </a:r>
          </a:p>
          <a:p>
            <a:r>
              <a:rPr lang="en-US" dirty="0"/>
              <a:t>And I Said Hey is a 26 round, 130 point, Comstock Field Course. There are twelve USPSA targets and two mini poppers. The best two hits on paper will score. Steel must fall to score. The start signal is audible.</a:t>
            </a:r>
          </a:p>
          <a:p>
            <a:endParaRPr lang="en-US" dirty="0"/>
          </a:p>
          <a:p>
            <a:r>
              <a:rPr lang="en-US" dirty="0"/>
              <a:t>Handgun start position is standing with both hands touching marks. Pistol is loaded and holstered.</a:t>
            </a:r>
          </a:p>
          <a:p>
            <a:endParaRPr lang="en-US" dirty="0"/>
          </a:p>
          <a:p>
            <a:r>
              <a:rPr lang="en-US" dirty="0"/>
              <a:t>PCC start position is standing with loaded carbine held with both hands, safety on, muzzle touching either mark.</a:t>
            </a:r>
          </a:p>
          <a:p>
            <a:endParaRPr lang="en-US" dirty="0"/>
          </a:p>
          <a:p>
            <a:r>
              <a:rPr lang="en-US" dirty="0"/>
              <a:t>Upon start signal, engage targets as they become available from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1470</TotalTime>
  <Words>177</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208</cp:revision>
  <cp:lastPrinted>2016-01-15T21:54:08Z</cp:lastPrinted>
  <dcterms:created xsi:type="dcterms:W3CDTF">2002-08-21T12:11:08Z</dcterms:created>
  <dcterms:modified xsi:type="dcterms:W3CDTF">2019-10-09T17:52:08Z</dcterms:modified>
  <cp:category>Shooting</cp:category>
</cp:coreProperties>
</file>

<file path=docProps/thumbnail.jpeg>
</file>